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1140" r:id="rId3"/>
    <p:sldId id="1145" r:id="rId4"/>
    <p:sldId id="1150" r:id="rId5"/>
    <p:sldId id="1151" r:id="rId6"/>
    <p:sldId id="1152" r:id="rId7"/>
    <p:sldId id="1153" r:id="rId8"/>
    <p:sldId id="1148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80" d="100"/>
          <a:sy n="80" d="100"/>
        </p:scale>
        <p:origin x="894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   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</a:t>
            </a:r>
            <a:r>
              <a:rPr lang="en-US" altLang="zh-CN" sz="4800" b="0" dirty="0" smtClean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884852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重点介绍了两座海上城市的构想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美国的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大西洋城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和日本的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空中城市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Aeropolis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。文章既展示了未来科技的可能性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也指出了实施这些构想面临的问题。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语篇导航-DA.eps" descr="id:21474872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8622" y="3015511"/>
            <a:ext cx="1620520" cy="39560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6436" y="1340768"/>
            <a:ext cx="10977540" cy="1379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988840"/>
            <a:ext cx="11485848" cy="3075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09600"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future is coming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All over the world there are many new </a:t>
            </a:r>
            <a:r>
              <a:rPr lang="en-US" altLang="zh-CN" sz="22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2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new places to live and work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them will be in the sea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will be very big and lots of people will live and work in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Americans are </a:t>
            </a:r>
            <a:r>
              <a:rPr lang="en-US" altLang="zh-CN" sz="22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2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build a town called Atlantic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City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 be in the sea about five miles </a:t>
            </a:r>
            <a:r>
              <a:rPr lang="en-US" altLang="zh-CN" sz="22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2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land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most exciting idea comes from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Japan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called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Aeropolis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Aeropolis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 be a </a:t>
            </a:r>
            <a:r>
              <a:rPr lang="en-US" altLang="zh-CN" sz="22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2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sea city, with parks, schools, a hospital and an airport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it will move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will travel </a:t>
            </a:r>
            <a:r>
              <a:rPr lang="en-US" altLang="zh-CN" sz="22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2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around the world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0016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将方框中所给词（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词组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）的适当形式填入短文中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每词仅用一次。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71637" y="1412776"/>
            <a:ext cx="11485848" cy="553998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0"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large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idea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slow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away from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780243" y="2085096"/>
            <a:ext cx="79541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ideas</a:t>
            </a:r>
            <a:endParaRPr lang="zh-CN" altLang="en-US" sz="2200" dirty="0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5013176"/>
            <a:ext cx="11485848" cy="1043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首句提到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未来即将到来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后面提到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生活和工作的新地方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因此这里应该填表示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构想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的名词。</a:t>
            </a:r>
            <a:endParaRPr lang="zh-CN" altLang="en-US" sz="2200" dirty="0"/>
          </a:p>
        </p:txBody>
      </p:sp>
    </p:spTree>
    <p:extLst>
      <p:ext uri="{BB962C8B-B14F-4D97-AF65-F5344CB8AC3E}">
        <p14:creationId xmlns:p14="http://schemas.microsoft.com/office/powerpoint/2010/main" val="1475130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5090372"/>
            <a:ext cx="11485848" cy="10869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此处需用现在进行时表示正在进行的动作。表示美国人正在计划建造一个叫作大西洋城的地方。</a:t>
            </a:r>
            <a:endParaRPr lang="zh-CN" altLang="en-US" sz="2300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412776"/>
            <a:ext cx="11485848" cy="3808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09600"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future is coming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All over the world there are many new </a:t>
            </a:r>
            <a:r>
              <a:rPr lang="en-US" altLang="zh-CN" sz="23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3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new places to live and work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them will be in the sea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will be very big and lots of people will live and work in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Americans are </a:t>
            </a:r>
            <a:r>
              <a:rPr lang="en-US" altLang="zh-CN" sz="23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3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3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build a town called Atlantic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City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 be in the sea about five miles </a:t>
            </a:r>
            <a:r>
              <a:rPr lang="en-US" altLang="zh-CN" sz="23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3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land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most exciting idea comes from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Japan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called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Aeropolis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Aeropolis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 be a </a:t>
            </a:r>
            <a:r>
              <a:rPr lang="en-US" altLang="zh-CN" sz="23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3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sea city, with parks, schools, a hospital and an airport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it will move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will travel </a:t>
            </a:r>
            <a:r>
              <a:rPr lang="en-US" altLang="zh-CN" sz="23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3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around the world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71637" y="836712"/>
            <a:ext cx="11485848" cy="553998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0"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large</a:t>
            </a:r>
            <a:r>
              <a:rPr lang="zh-CN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idea</a:t>
            </a:r>
            <a:r>
              <a:rPr lang="zh-CN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slow</a:t>
            </a:r>
            <a:r>
              <a:rPr lang="zh-CN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</a:t>
            </a:r>
            <a:r>
              <a:rPr lang="zh-CN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away from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671270" y="2492896"/>
            <a:ext cx="1297150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300" dirty="0"/>
              <a:t>planning</a:t>
            </a:r>
            <a:endParaRPr lang="zh-CN" altLang="en-US" sz="2300" dirty="0"/>
          </a:p>
        </p:txBody>
      </p:sp>
    </p:spTree>
    <p:extLst>
      <p:ext uri="{BB962C8B-B14F-4D97-AF65-F5344CB8AC3E}">
        <p14:creationId xmlns:p14="http://schemas.microsoft.com/office/powerpoint/2010/main" val="1627949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5090372"/>
            <a:ext cx="11485848" cy="55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en-US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解析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en-US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描述海上城市与陆地的距离。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five miles away from the land </a:t>
            </a:r>
            <a:r>
              <a:rPr lang="zh-CN" altLang="en-US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指距离陆地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zh-CN" altLang="en-US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英里。</a:t>
            </a:r>
            <a:endParaRPr lang="zh-CN" altLang="en-US" sz="2300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412776"/>
            <a:ext cx="11485848" cy="3808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09600"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future is coming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All over the world there are many new </a:t>
            </a:r>
            <a:r>
              <a:rPr lang="en-US" altLang="zh-CN" sz="23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3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new places to live and work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them will be in the sea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will be very big and lots of people will live and work in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Americans are </a:t>
            </a:r>
            <a:r>
              <a:rPr lang="en-US" altLang="zh-CN" sz="23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3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3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build a town called Atlantic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City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 be in the sea about five miles </a:t>
            </a:r>
            <a:r>
              <a:rPr lang="en-US" altLang="zh-CN" sz="23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3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3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land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most exciting idea comes from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Japan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called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Aeropolis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Aeropolis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 be a </a:t>
            </a:r>
            <a:r>
              <a:rPr lang="en-US" altLang="zh-CN" sz="23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3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sea city, with parks, schools, a hospital and an airport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it will move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will travel </a:t>
            </a:r>
            <a:r>
              <a:rPr lang="en-US" altLang="zh-CN" sz="23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3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around the world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71637" y="836712"/>
            <a:ext cx="11485848" cy="553998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0"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large</a:t>
            </a:r>
            <a:r>
              <a:rPr lang="zh-CN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idea</a:t>
            </a:r>
            <a:r>
              <a:rPr lang="zh-CN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slow</a:t>
            </a:r>
            <a:r>
              <a:rPr lang="zh-CN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</a:t>
            </a:r>
            <a:r>
              <a:rPr lang="zh-CN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away from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939158" y="3029435"/>
            <a:ext cx="1530675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300" dirty="0"/>
              <a:t>away from</a:t>
            </a:r>
            <a:endParaRPr lang="zh-CN" altLang="en-US" sz="2300" dirty="0"/>
          </a:p>
        </p:txBody>
      </p:sp>
    </p:spTree>
    <p:extLst>
      <p:ext uri="{BB962C8B-B14F-4D97-AF65-F5344CB8AC3E}">
        <p14:creationId xmlns:p14="http://schemas.microsoft.com/office/powerpoint/2010/main" val="3117943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5090372"/>
            <a:ext cx="11485848" cy="55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后文列举了公园、学校等设施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说明这是一个很大的城市。</a:t>
            </a:r>
            <a:endParaRPr lang="zh-CN" altLang="zh-CN" sz="23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412776"/>
            <a:ext cx="11485848" cy="3808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09600"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future is coming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All over the world there are many new </a:t>
            </a:r>
            <a:r>
              <a:rPr lang="en-US" altLang="zh-CN" sz="23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3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new places to live and work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them will be in the sea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will be very big and lots of people will live and work in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Americans are </a:t>
            </a:r>
            <a:r>
              <a:rPr lang="en-US" altLang="zh-CN" sz="23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3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3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build a town called Atlantic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City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 be in the sea about five miles </a:t>
            </a:r>
            <a:r>
              <a:rPr lang="en-US" altLang="zh-CN" sz="23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3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3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land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most exciting idea comes from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Japan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called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Aeropolis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Aeropolis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 be a </a:t>
            </a:r>
            <a:r>
              <a:rPr lang="en-US" altLang="zh-CN" sz="23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3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sea city, with parks, schools, a hospital and an airport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it will move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will travel </a:t>
            </a:r>
            <a:r>
              <a:rPr lang="en-US" altLang="zh-CN" sz="23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3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around the world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71637" y="836712"/>
            <a:ext cx="11485848" cy="553998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0"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large</a:t>
            </a:r>
            <a:r>
              <a:rPr lang="zh-CN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idea</a:t>
            </a:r>
            <a:r>
              <a:rPr lang="zh-CN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slow</a:t>
            </a:r>
            <a:r>
              <a:rPr lang="zh-CN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</a:t>
            </a:r>
            <a:r>
              <a:rPr lang="zh-CN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away from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183438" y="3573016"/>
            <a:ext cx="898003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300" dirty="0"/>
              <a:t> large</a:t>
            </a:r>
            <a:endParaRPr lang="zh-CN" altLang="en-US" sz="2300" dirty="0"/>
          </a:p>
        </p:txBody>
      </p:sp>
    </p:spTree>
    <p:extLst>
      <p:ext uri="{BB962C8B-B14F-4D97-AF65-F5344CB8AC3E}">
        <p14:creationId xmlns:p14="http://schemas.microsoft.com/office/powerpoint/2010/main" val="3136584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5090372"/>
            <a:ext cx="11485848" cy="55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前文提到了可以移动的地方。用副词修饰动词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will travel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3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412776"/>
            <a:ext cx="11485848" cy="3808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09600"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future is coming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All over the world there are many new </a:t>
            </a:r>
            <a:r>
              <a:rPr lang="en-US" altLang="zh-CN" sz="23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3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new places to live and work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them will be in the sea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will be very big and lots of people will live and work in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Americans are </a:t>
            </a:r>
            <a:r>
              <a:rPr lang="en-US" altLang="zh-CN" sz="23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3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3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build a town called Atlantic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City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 be in the sea about five miles </a:t>
            </a:r>
            <a:r>
              <a:rPr lang="en-US" altLang="zh-CN" sz="23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3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3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land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most exciting idea comes from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Japan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called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Aeropolis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Aeropolis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 be a </a:t>
            </a:r>
            <a:r>
              <a:rPr lang="en-US" altLang="zh-CN" sz="23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3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sea city, with parks, schools, a hospital and an airport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it will move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will travel </a:t>
            </a:r>
            <a:r>
              <a:rPr lang="en-US" altLang="zh-CN" sz="23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3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around the world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71637" y="836712"/>
            <a:ext cx="11485848" cy="623248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0"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large</a:t>
            </a:r>
            <a:r>
              <a:rPr lang="zh-CN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idea</a:t>
            </a:r>
            <a:r>
              <a:rPr lang="zh-CN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slow</a:t>
            </a:r>
            <a:r>
              <a:rPr lang="zh-CN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</a:t>
            </a:r>
            <a:r>
              <a:rPr lang="zh-CN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away from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407574" y="4065040"/>
            <a:ext cx="971741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300" dirty="0"/>
              <a:t>slowly</a:t>
            </a:r>
            <a:endParaRPr lang="zh-CN" altLang="en-US" sz="2300" dirty="0"/>
          </a:p>
        </p:txBody>
      </p:sp>
    </p:spTree>
    <p:extLst>
      <p:ext uri="{BB962C8B-B14F-4D97-AF65-F5344CB8AC3E}">
        <p14:creationId xmlns:p14="http://schemas.microsoft.com/office/powerpoint/2010/main" val="2025942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2658794"/>
            <a:ext cx="11485848" cy="113024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just two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problems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Aeropolis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 cost a lot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money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people who get seasick, it won’t be much fun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0148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444</TotalTime>
  <Words>309</Words>
  <Application>Microsoft Office PowerPoint</Application>
  <PresentationFormat>自定义</PresentationFormat>
  <Paragraphs>25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User</cp:lastModifiedBy>
  <cp:revision>449</cp:revision>
  <dcterms:created xsi:type="dcterms:W3CDTF">2020-11-06T05:24:00Z</dcterms:created>
  <dcterms:modified xsi:type="dcterms:W3CDTF">2025-09-17T08:55:44Z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